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9" r:id="rId3"/>
    <p:sldId id="268" r:id="rId4"/>
    <p:sldId id="273" r:id="rId5"/>
    <p:sldId id="289" r:id="rId6"/>
    <p:sldId id="290" r:id="rId7"/>
    <p:sldId id="291" r:id="rId8"/>
    <p:sldId id="293" r:id="rId9"/>
    <p:sldId id="292" r:id="rId10"/>
    <p:sldId id="297" r:id="rId11"/>
    <p:sldId id="294" r:id="rId12"/>
    <p:sldId id="299" r:id="rId13"/>
    <p:sldId id="296" r:id="rId14"/>
    <p:sldId id="295" r:id="rId15"/>
    <p:sldId id="298" r:id="rId16"/>
    <p:sldId id="300" r:id="rId17"/>
    <p:sldId id="301" r:id="rId18"/>
    <p:sldId id="315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3" r:id="rId28"/>
    <p:sldId id="310" r:id="rId29"/>
    <p:sldId id="314" r:id="rId30"/>
    <p:sldId id="312" r:id="rId31"/>
    <p:sldId id="311" r:id="rId32"/>
    <p:sldId id="288" r:id="rId33"/>
    <p:sldId id="28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1F9"/>
    <a:srgbClr val="E5E6E8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ksr.co.kr/product/9788970505343/" TargetMode="External"/><Relationship Id="rId2" Type="http://schemas.openxmlformats.org/officeDocument/2006/relationships/hyperlink" Target="https://blog.naver.com/seiru52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B854AB-52FC-5D22-6537-2E3C7DBEACCA}"/>
              </a:ext>
            </a:extLst>
          </p:cNvPr>
          <p:cNvCxnSpPr/>
          <p:nvPr/>
        </p:nvCxnSpPr>
        <p:spPr>
          <a:xfrm>
            <a:off x="524107" y="546410"/>
            <a:ext cx="101476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925901" y="2382560"/>
            <a:ext cx="6340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시스템프로그래밍</a:t>
            </a:r>
            <a:endParaRPr lang="en-US" altLang="ko-KR" sz="6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학기말 프로젝트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D2C56-A996-079F-DC07-1D70670DCFA5}"/>
              </a:ext>
            </a:extLst>
          </p:cNvPr>
          <p:cNvSpPr txBox="1"/>
          <p:nvPr/>
        </p:nvSpPr>
        <p:spPr>
          <a:xfrm>
            <a:off x="10394266" y="5999355"/>
            <a:ext cx="146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/>
                </a:solidFill>
              </a:rPr>
              <a:t>소프트웨어학과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2021563038 </a:t>
            </a:r>
            <a:r>
              <a:rPr lang="ko-KR" altLang="en-US" sz="1200" dirty="0">
                <a:solidFill>
                  <a:schemeClr val="bg1"/>
                </a:solidFill>
              </a:rPr>
              <a:t>서규진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r"/>
            <a:r>
              <a:rPr lang="ko-KR" altLang="en-US" sz="1200" dirty="0">
                <a:solidFill>
                  <a:schemeClr val="bg1"/>
                </a:solidFill>
              </a:rPr>
              <a:t>시스템프로그래밍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428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mycptime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mycptime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 기준이 될  파일명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 될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9EA87AE-0ED3-034C-5C27-838F585D2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3" y="1384471"/>
            <a:ext cx="4480948" cy="4031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A7E79F-FB85-FF12-EBF3-C7E7229BB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50" y="2772399"/>
            <a:ext cx="4046571" cy="10592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3FCD30-20B1-964D-8AE3-3C8F838DC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6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506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myfchmod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myfchmod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변경하고 싶은 접근권한 숫자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변경 할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A28A3D1-CA22-D7E4-8615-315F0CD7B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3" y="1600041"/>
            <a:ext cx="6058425" cy="36579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6D01F3-8E76-01C8-322C-99ECBD02A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928" y="3185138"/>
            <a:ext cx="4038950" cy="4877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038B1E-D42C-EB92-2C80-FC2380CD7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1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095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myfsize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mysize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크기 알고 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D38E520-F8CF-E599-470B-9B1C2037E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6" y="1348061"/>
            <a:ext cx="7140559" cy="41618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C58A7C-E032-9D70-4B30-7DEB5173B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271" y="3203099"/>
            <a:ext cx="3656823" cy="3940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2F3D2A-A475-22AB-288F-C3C61F043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7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135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myflock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myflock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잠그고 싶은 파일명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&amp; + flock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잠그고 싶은 파일명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&amp;‘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E0527F7-02BB-83BA-8F27-D5E0435E8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7" y="1369645"/>
            <a:ext cx="5509737" cy="40610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5B1675-F7B5-C0F9-2F06-486D34EB0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191" y="2500909"/>
            <a:ext cx="4602879" cy="17984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046961-0969-872B-5D35-10B2AA36B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3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826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myfile_lock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myfile_lock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잠그고 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C540496-6981-3AC5-4047-ADE86F081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35" y="1383051"/>
            <a:ext cx="4663844" cy="40918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963CFA-2E8E-5FFB-4D5E-313C5C59C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23" y="3284206"/>
            <a:ext cx="3947502" cy="2895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FE0EFA-865D-1EF9-B1D2-D5DD72D2E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6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244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myfopen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myfopen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열고 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DBACFDA-BFB4-7C94-8987-EF1B8A215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83" y="1702920"/>
            <a:ext cx="5852667" cy="34521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F2F68D-9969-80DF-5A89-FD5B880A4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885" y="3272775"/>
            <a:ext cx="3901778" cy="3124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4F6883-2A18-6C5B-F0C2-5839DF826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9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182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myftype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myftype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 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2D8CDB5-DA58-5761-644A-D2B079CCA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79" y="1367161"/>
            <a:ext cx="5013332" cy="4083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9DCBF1-E0BF-274D-FD0D-A12493628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41" y="1367161"/>
            <a:ext cx="5303980" cy="6553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9A8A25-F8D9-8278-C918-6F89565D5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450" y="3642004"/>
            <a:ext cx="3741744" cy="3048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C2937F-ADF3-6BDF-844B-64DD90E0ED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0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391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mygetopt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55E6A3D-6C88-F5DC-BB72-A1C0CDC68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894A16-85DD-43C0-EEDE-E7D5A5C69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4" y="1364941"/>
            <a:ext cx="4198017" cy="40704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F3C440-89B4-1529-9430-B198B9218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445" y="1364940"/>
            <a:ext cx="4302914" cy="40704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B2D7A2-23E3-6507-1EC3-FDEC9EF76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23" y="1364940"/>
            <a:ext cx="1752752" cy="6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6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391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mygetopt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55E6A3D-6C88-F5DC-BB72-A1C0CDC68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6F2DDA-E65E-B0D8-7566-0BE79A035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057" y="2718098"/>
            <a:ext cx="6043184" cy="1364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43E104-ECDC-BB06-52ED-F63B36B10DBB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mygetopt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–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하고싶은 명령어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</p:spTree>
    <p:extLst>
      <p:ext uri="{BB962C8B-B14F-4D97-AF65-F5344CB8AC3E}">
        <p14:creationId xmlns:p14="http://schemas.microsoft.com/office/powerpoint/2010/main" val="392447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937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myline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myline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읽고 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A67105B-BF54-8C50-0FFB-8953C771F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73" y="1294007"/>
            <a:ext cx="5166808" cy="42122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1C7923-1DF0-722D-8205-B392FEB32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501F03-1D59-8E71-9D03-FD5D6DB3F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773" y="2975570"/>
            <a:ext cx="3627434" cy="90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0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케치, 그림, 예술, 라인 아트이(가) 표시된 사진&#10;&#10;자동 생성된 설명">
            <a:extLst>
              <a:ext uri="{FF2B5EF4-FFF2-40B4-BE49-F238E27FC236}">
                <a16:creationId xmlns:a16="http://schemas.microsoft.com/office/drawing/2014/main" id="{D60D8803-7C76-E396-7485-7D6EB0E8D3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48B0A-3890-ED38-C9F4-F6EF9B447F3D}"/>
              </a:ext>
            </a:extLst>
          </p:cNvPr>
          <p:cNvSpPr txBox="1"/>
          <p:nvPr/>
        </p:nvSpPr>
        <p:spPr>
          <a:xfrm>
            <a:off x="1323278" y="674875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table of contents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1405053" y="185110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2740333" y="1897268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코드설명</a:t>
            </a:r>
            <a:r>
              <a:rPr lang="en-US" altLang="ko-KR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결과설명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7308B9-1A47-FBA4-521A-811B272DA82E}"/>
              </a:ext>
            </a:extLst>
          </p:cNvPr>
          <p:cNvSpPr txBox="1"/>
          <p:nvPr/>
        </p:nvSpPr>
        <p:spPr>
          <a:xfrm>
            <a:off x="1405053" y="283800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83DB1-CDC8-E04A-A9A0-01313718C23B}"/>
              </a:ext>
            </a:extLst>
          </p:cNvPr>
          <p:cNvSpPr txBox="1"/>
          <p:nvPr/>
        </p:nvSpPr>
        <p:spPr>
          <a:xfrm>
            <a:off x="2740332" y="288416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931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mylink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mylink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 파일명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새로 만들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71B81A9-EBB5-4804-0D40-C7D50CC91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22" y="2238953"/>
            <a:ext cx="3856054" cy="21261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69D1B9-A807-3C98-EE95-72922CA93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21" y="3124173"/>
            <a:ext cx="3856054" cy="6096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8A4281-22BC-6027-11A8-31CDA4C7C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9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857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mylist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479A434-8AC2-16BF-4F7E-2207AD6ED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188" y="1291703"/>
            <a:ext cx="5418117" cy="41946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4A1CDB-3F0E-F163-0D1B-8E808D118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5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857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mylist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A7655C6-042E-9255-0FD6-A914C0F33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06" y="1291702"/>
            <a:ext cx="6382987" cy="41858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2F55AB-62C9-2350-CE42-EC1823B78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857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mylist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mylist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B0FC8DB-EB50-0275-EE63-B7632CFC2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58" y="1353999"/>
            <a:ext cx="3619814" cy="40922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3F9535-2C5F-4313-7017-E00B64933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738" y="2920044"/>
            <a:ext cx="5829805" cy="9602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0D6963-2960-3F6B-9760-6E535A7BD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03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mypgrp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mypgrp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E4D9E27-15E8-6048-BC78-5281CE0A9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2" y="1990325"/>
            <a:ext cx="7369179" cy="28196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F97288-8D20-A07B-C8E1-A3735E941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206" y="3160096"/>
            <a:ext cx="3307367" cy="4801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C63F68-CF2E-33E3-F13A-F18A6F158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8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806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mypid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mypid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2F8E787-4420-FEF6-7CCE-65F7B23B3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158" y="2550443"/>
            <a:ext cx="4374259" cy="16994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D0E238-C73C-FEA6-9CFD-873C8A5B1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562" y="3208001"/>
            <a:ext cx="3185436" cy="4419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A2B6B1-2727-ACBC-5214-1EB8970C0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0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099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myrlink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myrlink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연결시킬 링크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AD92F43-4357-48C4-564E-465F3912C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77" y="1485731"/>
            <a:ext cx="4724809" cy="38865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3C61DB-6205-78AA-8331-84EE2B62D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30" y="3255354"/>
            <a:ext cx="3627434" cy="2895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8EEBD2-F458-64D7-9591-D656B6786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7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806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myuid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myuid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1670326-E707-9979-30D6-3F5BB11BD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21" y="2116065"/>
            <a:ext cx="6591871" cy="25681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6CAF6A-7396-F384-4673-AC46A1EDA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777" y="3070829"/>
            <a:ext cx="3185436" cy="716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CD4A17-17CF-A99B-2253-BA4ADC858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4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109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myslink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myslink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링크로 만들고 싶은 파일 경로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9DC401B-59D6-9377-1D70-76C7E12A0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10" y="2314203"/>
            <a:ext cx="4747671" cy="21718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7990BE-8B41-3E51-B7A8-976204350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188" y="3181328"/>
            <a:ext cx="4869602" cy="4953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4713F5-E70E-8D64-76D0-00CE91589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6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360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myunlink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mylink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링크를 풀고 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3BEF290-3FC9-3B72-095C-65DBA397F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42" y="2133485"/>
            <a:ext cx="3375953" cy="2591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001CA3-A08A-E146-38AA-8E8FC3414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337" y="3124172"/>
            <a:ext cx="4016088" cy="6096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E541CF-DB25-5F9B-3860-868163D59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6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16541" y="109839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3184785" y="1664831"/>
            <a:ext cx="5822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코드설명 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&amp; 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결과설명</a:t>
            </a: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22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mytouch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mytouch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정보를 보고싶은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C4F9A66-80BA-4990-2888-0FD72ED7B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7" y="2042040"/>
            <a:ext cx="4099915" cy="27739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31B648-89BA-57E3-91C7-0B3F54B22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453" y="3200380"/>
            <a:ext cx="3787468" cy="457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D1F6B1-F1EF-0D44-911D-F7E273458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45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mysyscall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mysyscall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6DC1C30-BA3F-85B9-F956-944A8B9C9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3" y="1506413"/>
            <a:ext cx="5837426" cy="37874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197C6B-563B-4155-EFBA-1336C5145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216" y="2965769"/>
            <a:ext cx="3535986" cy="8687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7CEFA4-FD56-BE35-B553-5D97B1294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4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56B385BE-4217-8E4C-6253-2F9845265C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B1A68B-4935-40C4-F831-10CC91FD0D4B}"/>
              </a:ext>
            </a:extLst>
          </p:cNvPr>
          <p:cNvSpPr txBox="1"/>
          <p:nvPr/>
        </p:nvSpPr>
        <p:spPr>
          <a:xfrm>
            <a:off x="479503" y="412596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>
                <a:solidFill>
                  <a:schemeClr val="bg1"/>
                </a:solidFill>
              </a:rPr>
              <a:t>출처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BB43F2-A701-63DB-3413-A4FF2D9B1AB7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887040-E247-A017-283A-AF8585FBC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406" y="6301790"/>
            <a:ext cx="2307593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0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89771" y="418420"/>
            <a:ext cx="415751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135562" y="436600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출처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092DD3-CEA3-683E-2F88-4246A38EB62B}"/>
              </a:ext>
            </a:extLst>
          </p:cNvPr>
          <p:cNvSpPr/>
          <p:nvPr/>
        </p:nvSpPr>
        <p:spPr>
          <a:xfrm>
            <a:off x="489771" y="1344022"/>
            <a:ext cx="11264263" cy="66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D6B55F-F10A-6949-2DCB-45A3C1DC4CA3}"/>
              </a:ext>
            </a:extLst>
          </p:cNvPr>
          <p:cNvSpPr/>
          <p:nvPr/>
        </p:nvSpPr>
        <p:spPr>
          <a:xfrm>
            <a:off x="489772" y="2012576"/>
            <a:ext cx="11264262" cy="4059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A48F67-C50E-B8E8-2FEF-9187D02E2214}"/>
              </a:ext>
            </a:extLst>
          </p:cNvPr>
          <p:cNvSpPr txBox="1"/>
          <p:nvPr/>
        </p:nvSpPr>
        <p:spPr>
          <a:xfrm>
            <a:off x="710961" y="2341121"/>
            <a:ext cx="10821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• </a:t>
            </a:r>
            <a:r>
              <a:rPr lang="en-US" altLang="ko-KR" sz="2800" dirty="0">
                <a:hlinkClick r:id="rId2"/>
              </a:rPr>
              <a:t>https://blog.naver.com/seiru523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• </a:t>
            </a:r>
            <a:r>
              <a:rPr lang="en-US" altLang="ko-KR" sz="2800" dirty="0">
                <a:hlinkClick r:id="rId3"/>
              </a:rPr>
              <a:t>https://www.booksr.co.kr/product/9788970505343/</a:t>
            </a:r>
            <a:endParaRPr lang="en-US" altLang="ko-KR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3CC64B-FC25-EFC8-09C1-8F014436FC1F}"/>
              </a:ext>
            </a:extLst>
          </p:cNvPr>
          <p:cNvSpPr txBox="1"/>
          <p:nvPr/>
        </p:nvSpPr>
        <p:spPr>
          <a:xfrm>
            <a:off x="5070684" y="1341367"/>
            <a:ext cx="2102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Reference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47DD86-E2B8-D015-E7FD-24FCFFE29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6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342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코드설명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결과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memyenv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memyenv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2C5CC6C-7736-1102-45A2-F5AE06DCF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3" y="1475930"/>
            <a:ext cx="2991016" cy="38484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68B897-4E3C-C497-F68D-8F1F83511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85" y="2438314"/>
            <a:ext cx="7464027" cy="19813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33127B-7CD7-84EF-2813-C6AD75A3D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299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코드설명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결과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myatexit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E29704E-4C87-20AC-2916-49080F001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477" y="1398004"/>
            <a:ext cx="3650296" cy="40042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60936E-FD63-4CC2-FE9E-6FFDB080F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17" y="2997209"/>
            <a:ext cx="3429297" cy="609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73322-3895-EE9F-07D7-3BB5595902D1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myatexit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AD2FAD-F25B-2F1D-8FB4-71AB3AACD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5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782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코드설명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결과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mycat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mycat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읽고 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 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D727839-48A7-7D52-135A-C5542C26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6CC638-0C0F-F2BB-C040-3484821B2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85" y="1358291"/>
            <a:ext cx="5959356" cy="40837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25C761-A003-AEAD-33FB-B26DA0FC2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91" y="2964139"/>
            <a:ext cx="3535986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7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04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코드설명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결과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mycopy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mycopy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복사 할 파일명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붙여넣기 할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9D59261-0458-E223-1F24-B7368DF1B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9" y="1291703"/>
            <a:ext cx="5723116" cy="41655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E759CD-5EAB-9895-5116-C35D7136A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E314C4-39B9-5802-4B5A-F07111CBF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40" y="3350056"/>
            <a:ext cx="4198984" cy="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6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585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myenviron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myenviron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90E3325-0CCD-DD25-BD3A-9FBA6D626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3" y="2028428"/>
            <a:ext cx="5037257" cy="27434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A458CC-8BAF-16FA-F496-9AEFA2F6B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120" y="2659313"/>
            <a:ext cx="3475021" cy="15393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1C8824-2134-DC78-55F8-04BCD9890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3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054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myecho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myecho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echo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하고 싶은 단어나 문장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63D1E5A-84F5-1CE9-3046-D148FA2BE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3" y="2245617"/>
            <a:ext cx="5563082" cy="23090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472183-DC0E-2C80-7AEF-52867A414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948" y="3266785"/>
            <a:ext cx="4160881" cy="2667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421391-8610-B32F-CBE7-D21BD0455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639</Words>
  <Application>Microsoft Office PowerPoint</Application>
  <PresentationFormat>와이드스크린</PresentationFormat>
  <Paragraphs>101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규진 서</cp:lastModifiedBy>
  <cp:revision>32</cp:revision>
  <dcterms:created xsi:type="dcterms:W3CDTF">2023-04-24T02:25:46Z</dcterms:created>
  <dcterms:modified xsi:type="dcterms:W3CDTF">2023-06-10T12:52:40Z</dcterms:modified>
</cp:coreProperties>
</file>